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engelsk/Tittel_1_NHI_eng-29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engelsk/Titel_2_NHI_eng-28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rgbClr val="AD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rgbClr val="AD1F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B6F94ED-D172-2944-BDEA-DC4BFE80A4A9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AD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D2B3D2FA-E342-4243-8570-617819DAA781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rgbClr val="AD1F2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rgbClr val="AD1F2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10803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10803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NHI/engelsk/Logo_slide_NHI_eng-27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999ACD-9415-4A48-8745-E2AFEF78A0CF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none" baseline="0">
          <a:solidFill>
            <a:srgbClr val="AD1F2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I_engelsk.pptx" id="{6F2DDC49-AF48-4DEE-BE04-3B51C8CA9001}" vid="{3579AC39-FDD3-4830-8E62-E954F8CCCB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NHI_engelsk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2024-08-27T11:51:38Z</dcterms:created>
  <dcterms:modified xsi:type="dcterms:W3CDTF">2024-08-27T11:51:44Z</dcterms:modified>
</cp:coreProperties>
</file>