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HI/Titel_1_NHI-24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HI/Tittel_2_NHI-25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Pr>
        <a:solidFill>
          <a:srgbClr val="AD1F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730A9B-76B9-1443-983C-864668D93E14}"/>
              </a:ext>
            </a:extLst>
          </p:cNvPr>
          <p:cNvSpPr/>
          <p:nvPr userDrawn="1"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rgbClr val="AD1F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O"/>
          </a:p>
        </p:txBody>
      </p:sp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43620FA9-A240-A243-AB33-35A301579D81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4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AD1F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9EBE-7C67-9848-BAD0-23E6B81C4E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78226" y="1863768"/>
            <a:ext cx="6425515" cy="2387600"/>
          </a:xfrm>
        </p:spPr>
        <p:txBody>
          <a:bodyPr lIns="0" tIns="0" rIns="0" bIns="0" anchor="b"/>
          <a:lstStyle>
            <a:lvl1pPr algn="l">
              <a:lnSpc>
                <a:spcPts val="5100"/>
              </a:lnSpc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Foredragstittel</a:t>
            </a:r>
            <a:r>
              <a:rPr lang="en-GB" dirty="0"/>
              <a:t>: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3D44-23FC-1243-BF62-4E8E633F32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78226" y="4831492"/>
            <a:ext cx="6425515" cy="1075638"/>
          </a:xfrm>
        </p:spPr>
        <p:txBody>
          <a:bodyPr lIns="0" tIns="0" rIns="0" bIns="0" anchor="b" anchorCtr="0"/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Foredragsholder</a:t>
            </a:r>
            <a:r>
              <a:rPr lang="en-GB" dirty="0"/>
              <a:t>:</a:t>
            </a:r>
          </a:p>
          <a:p>
            <a:r>
              <a:rPr lang="en-GB" dirty="0"/>
              <a:t>Dato:</a:t>
            </a:r>
            <a:endParaRPr lang="en-NO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2B6D77A7-F18C-FC4F-B9B5-0C4F31F92D07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9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8D3-2701-8341-8B84-1AF86AB2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rgbClr val="AD1F2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23D-7346-7043-83F5-3859BA5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508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530-EEDB-CE4A-A1D5-8E2CD2E1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rgbClr val="AD1F2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7D9-7F90-C649-9723-2C399BF2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930" y="1825625"/>
            <a:ext cx="5294870" cy="406827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D13B4-21A8-4C4B-9819-E7E6C3C4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06827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6970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4EC9-752B-A64E-88E3-8D696EE1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2606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HI/Logo_slide_HNI-26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l="-352000" r="-3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E3597-E808-4A43-AE9A-28F6AEC0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92" y="642548"/>
            <a:ext cx="10750378" cy="5807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44288-EB6C-C441-BC80-68DF9674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692" y="1309816"/>
            <a:ext cx="10750378" cy="4361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D093720-F59E-B148-AB9C-01CEF569CF29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0" y="5996940"/>
            <a:ext cx="12192000" cy="8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100" kern="1200" cap="none" baseline="0">
          <a:solidFill>
            <a:srgbClr val="AD1F2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4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FAE-9F90-D342-9406-180C78379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6DD5-E5F3-0D49-97B2-6D45E68FB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O" dirty="0"/>
              <a:t>Foredragsholder:</a:t>
            </a:r>
          </a:p>
          <a:p>
            <a:r>
              <a:rPr lang="en-NO" dirty="0"/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34128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42E-E570-A746-ABC2-55A793EA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C716-E818-2045-A95F-851AC76D1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299013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65EC-3DB0-284D-BC01-090A4B70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C0A1-AE72-F943-8985-5E351F84F3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EB554-15C0-3748-B265-3C51B2D42D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90448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C038-954F-694B-AC78-E4C30155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3878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87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HI.pptx" id="{DF59DA0C-1118-4730-B0F2-2417CA925A0B}" vid="{6B3C622F-2393-4997-987C-340BA7B9625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NHI</Template>
  <TotalTime>0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Siv Nårstad Skansen</dc:creator>
  <cp:lastModifiedBy>Siv Nårstad Skansen</cp:lastModifiedBy>
  <cp:revision>1</cp:revision>
  <dcterms:created xsi:type="dcterms:W3CDTF">2024-08-27T11:51:08Z</dcterms:created>
  <dcterms:modified xsi:type="dcterms:W3CDTF">2024-08-27T11:51:14Z</dcterms:modified>
</cp:coreProperties>
</file>