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OM/oppbygging/med%20ol-ringer/Tittel_1_ol-ringer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OM/oppbygging/med%20ol-ringer/Tittel_2_ol-ringer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4" name="Picture 3" descr="Graphical user interface, text&#10;&#10;Description automatically generated with medium confidence">
            <a:extLst>
              <a:ext uri="{FF2B5EF4-FFF2-40B4-BE49-F238E27FC236}">
                <a16:creationId xmlns:a16="http://schemas.microsoft.com/office/drawing/2014/main" id="{E5568813-0EFD-9245-B3CF-7BE84D4C2952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D8FA62DB-FC69-244B-8750-E2B5FCD590A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6692" y="1825625"/>
            <a:ext cx="5303108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OM/oppbygging/med%20ol-ringer/logo_ringer_slide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1AD023-1107-D34D-84D0-4B8065377B1C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5844540"/>
            <a:ext cx="12192000" cy="10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M.potx" id="{B68F2B4E-A859-45BB-B708-ACD3AFE0AB59}" vid="{E48E0B5A-2AE6-4621-9F56-07666E6108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NOM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2024-08-27T11:52:06Z</dcterms:created>
  <dcterms:modified xsi:type="dcterms:W3CDTF">2024-08-27T11:52:12Z</dcterms:modified>
</cp:coreProperties>
</file>