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6327"/>
  </p:normalViewPr>
  <p:slideViewPr>
    <p:cSldViewPr snapToGrid="0" snapToObjects="1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M/Tittel_1_M-06.png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M/Tittel_2_M-07.png" TargetMode="External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5730A9B-76B9-1443-983C-864668D93E14}"/>
              </a:ext>
            </a:extLst>
          </p:cNvPr>
          <p:cNvSpPr/>
          <p:nvPr userDrawn="1"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O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477F1327-AA4D-0344-A374-2A428EA4A94C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24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69EBE-7C67-9848-BAD0-23E6B81C4E3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878226" y="1863768"/>
            <a:ext cx="6425515" cy="2387600"/>
          </a:xfrm>
        </p:spPr>
        <p:txBody>
          <a:bodyPr lIns="0" tIns="0" rIns="0" bIns="0" anchor="b"/>
          <a:lstStyle>
            <a:lvl1pPr algn="l">
              <a:lnSpc>
                <a:spcPts val="5100"/>
              </a:lnSpc>
              <a:defRPr sz="4800" cap="none" baseline="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Foredragstittel</a:t>
            </a:r>
            <a:r>
              <a:rPr lang="en-GB" dirty="0"/>
              <a:t>:</a:t>
            </a:r>
            <a:endParaRPr lang="en-NO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063D44-23FC-1243-BF62-4E8E633F32D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878226" y="4831492"/>
            <a:ext cx="6425515" cy="1075638"/>
          </a:xfrm>
        </p:spPr>
        <p:txBody>
          <a:bodyPr lIns="0" tIns="0" rIns="0" bIns="0" anchor="b" anchorCtr="0"/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Foredragsholder</a:t>
            </a:r>
            <a:r>
              <a:rPr lang="en-GB" dirty="0"/>
              <a:t>:</a:t>
            </a:r>
          </a:p>
          <a:p>
            <a:r>
              <a:rPr lang="en-GB" dirty="0"/>
              <a:t>Dato:</a:t>
            </a:r>
            <a:endParaRPr lang="en-NO" dirty="0"/>
          </a:p>
        </p:txBody>
      </p:sp>
      <p:pic>
        <p:nvPicPr>
          <p:cNvPr id="14" name="Picture 13" descr="A picture containing logo&#10;&#10;Description automatically generated">
            <a:extLst>
              <a:ext uri="{FF2B5EF4-FFF2-40B4-BE49-F238E27FC236}">
                <a16:creationId xmlns:a16="http://schemas.microsoft.com/office/drawing/2014/main" id="{4AE00868-FFE8-114B-A622-46A021EB3D0F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995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A08D3-2701-8341-8B84-1AF86AB29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9223D-7346-7043-83F5-3859BA5C5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750839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04530-EEDB-CE4A-A1D5-8E2CD2E17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607D9-7F90-C649-9723-2C399BF28D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4930" y="1825625"/>
            <a:ext cx="529487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FD13B4-21A8-4C4B-9819-E7E6C3C48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29487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3697069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84EC9-752B-A64E-88E3-8D696EE16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626063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4356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M/Logo_slide_M-17.png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 l="-352000" r="-35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7E3597-E808-4A43-AE9A-28F6AEC07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692" y="642548"/>
            <a:ext cx="10750378" cy="58076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b-NO"/>
              <a:t>Klikk for å redigere tittelstil</a:t>
            </a:r>
            <a:endParaRPr lang="en-NO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144288-EB6C-C441-BC80-68DF9674A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6692" y="1309816"/>
            <a:ext cx="10750378" cy="43619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 dirty="0"/>
          </a:p>
        </p:txBody>
      </p:sp>
      <p:pic>
        <p:nvPicPr>
          <p:cNvPr id="10" name="Picture 9" descr="Shape&#10;&#10;Description automatically generated with medium confidence">
            <a:extLst>
              <a:ext uri="{FF2B5EF4-FFF2-40B4-BE49-F238E27FC236}">
                <a16:creationId xmlns:a16="http://schemas.microsoft.com/office/drawing/2014/main" id="{07FFA97D-0E49-EE45-96F9-41A0D3AB21A9}"/>
              </a:ext>
            </a:extLst>
          </p:cNvPr>
          <p:cNvPicPr>
            <a:picLocks noChangeAspect="1"/>
          </p:cNvPicPr>
          <p:nvPr userDrawn="1"/>
        </p:nvPicPr>
        <p:blipFill>
          <a:blip r:embed="rId9" r:link="rId1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874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ts val="4200"/>
        </a:lnSpc>
        <a:spcBef>
          <a:spcPct val="0"/>
        </a:spcBef>
        <a:buNone/>
        <a:defRPr sz="31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4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8345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5BFAE-9F90-D342-9406-180C78379C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A66DD5-E5F3-0D49-97B2-6D45E68FB3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O" dirty="0"/>
              <a:t>Foredragsholder:</a:t>
            </a:r>
          </a:p>
          <a:p>
            <a:r>
              <a:rPr lang="en-NO" dirty="0"/>
              <a:t>Dato:</a:t>
            </a:r>
          </a:p>
        </p:txBody>
      </p:sp>
    </p:spTree>
    <p:extLst>
      <p:ext uri="{BB962C8B-B14F-4D97-AF65-F5344CB8AC3E}">
        <p14:creationId xmlns:p14="http://schemas.microsoft.com/office/powerpoint/2010/main" val="3412855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B042E-E570-A746-ABC2-55A793EAA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5C716-E818-2045-A95F-851AC76D1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2990133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365EC-3DB0-284D-BC01-090A4B700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DC0A1-AE72-F943-8985-5E351F84F3D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BEB554-15C0-3748-B265-3C51B2D42D5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1904483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DC038-954F-694B-AC78-E4C301553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738782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873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.pptx" id="{3AB0B4C1-083B-46F5-A4F4-2E58F0918C56}" vid="{2437AEB7-6684-4362-B580-DF0CFC24B5C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</Template>
  <TotalTime>0</TotalTime>
  <Words>4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9" baseType="lpstr">
      <vt:lpstr>Arial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Siv Nårstad Skansen</dc:creator>
  <cp:lastModifiedBy>Siv Nårstad Skansen</cp:lastModifiedBy>
  <cp:revision>1</cp:revision>
  <dcterms:created xsi:type="dcterms:W3CDTF">2024-08-27T11:48:39Z</dcterms:created>
  <dcterms:modified xsi:type="dcterms:W3CDTF">2024-08-27T11:48:47Z</dcterms:modified>
</cp:coreProperties>
</file>