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LK/oppbygging/Tittel_1_LK-15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LK/oppbygging/Logo_tittel_2_LK-14.jpg" TargetMode="External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LK/oppbygging/Tittel_2_LK-14.png" TargetMode="Externa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5730A9B-76B9-1443-983C-864668D93E14}"/>
              </a:ext>
            </a:extLst>
          </p:cNvPr>
          <p:cNvSpPr/>
          <p:nvPr userDrawn="1"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O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F0867DD0-9862-7143-90F9-8775B7DC3F3C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24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69EBE-7C67-9848-BAD0-23E6B81C4E3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878226" y="1863768"/>
            <a:ext cx="6425515" cy="2387600"/>
          </a:xfrm>
        </p:spPr>
        <p:txBody>
          <a:bodyPr lIns="0" tIns="0" rIns="0" bIns="0" anchor="b"/>
          <a:lstStyle>
            <a:lvl1pPr algn="l">
              <a:lnSpc>
                <a:spcPts val="5100"/>
              </a:lnSpc>
              <a:defRPr sz="4800" cap="none" baseline="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Foredragstittel</a:t>
            </a:r>
            <a:r>
              <a:rPr lang="en-GB" dirty="0"/>
              <a:t>:</a:t>
            </a:r>
            <a:endParaRPr lang="en-N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063D44-23FC-1243-BF62-4E8E633F32D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78226" y="4831492"/>
            <a:ext cx="6425515" cy="1075638"/>
          </a:xfrm>
        </p:spPr>
        <p:txBody>
          <a:bodyPr lIns="0" tIns="0" rIns="0" bIns="0" anchor="b" anchorCtr="0"/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Foredragsholder</a:t>
            </a:r>
            <a:r>
              <a:rPr lang="en-GB" dirty="0"/>
              <a:t>:</a:t>
            </a:r>
          </a:p>
          <a:p>
            <a:r>
              <a:rPr lang="en-GB" dirty="0"/>
              <a:t>Dato:</a:t>
            </a:r>
            <a:endParaRPr lang="en-NO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B635A2B-C67E-4D4A-A575-0EA021AB33A4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5974080"/>
            <a:ext cx="12192000" cy="88392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76A7198-E641-024C-AFAD-E75CCDC99DAB}"/>
              </a:ext>
            </a:extLst>
          </p:cNvPr>
          <p:cNvPicPr>
            <a:picLocks noChangeAspect="1"/>
          </p:cNvPicPr>
          <p:nvPr userDrawn="1"/>
        </p:nvPicPr>
        <p:blipFill>
          <a:blip r:embed="rId4" r:link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99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A08D3-2701-8341-8B84-1AF86AB29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9223D-7346-7043-83F5-3859BA5C5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750839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04530-EEDB-CE4A-A1D5-8E2CD2E17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607D9-7F90-C649-9723-2C399BF28D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4930" y="1825625"/>
            <a:ext cx="529487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FD13B4-21A8-4C4B-9819-E7E6C3C48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9487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369706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84EC9-752B-A64E-88E3-8D696EE16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626063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435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LK/oppbygging/Logo_slide_LK-16.png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 l="-352000" r="-35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7E3597-E808-4A43-AE9A-28F6AEC07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692" y="642548"/>
            <a:ext cx="10750378" cy="58076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b-NO"/>
              <a:t>Klikk for å redigere tittelstil</a:t>
            </a:r>
            <a:endParaRPr lang="en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44288-EB6C-C441-BC80-68DF9674A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6692" y="1309816"/>
            <a:ext cx="10750378" cy="4361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E0BB0A-36F6-4E44-91C5-62765B09F60C}"/>
              </a:ext>
            </a:extLst>
          </p:cNvPr>
          <p:cNvPicPr>
            <a:picLocks noChangeAspect="1"/>
          </p:cNvPicPr>
          <p:nvPr userDrawn="1"/>
        </p:nvPicPr>
        <p:blipFill>
          <a:blip r:embed="rId9" r:link="rId10"/>
          <a:stretch>
            <a:fillRect/>
          </a:stretch>
        </p:blipFill>
        <p:spPr>
          <a:xfrm>
            <a:off x="0" y="5996940"/>
            <a:ext cx="12192000" cy="86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87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ts val="4200"/>
        </a:lnSpc>
        <a:spcBef>
          <a:spcPct val="0"/>
        </a:spcBef>
        <a:buNone/>
        <a:defRPr sz="31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4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834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5BFAE-9F90-D342-9406-180C78379C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66DD5-E5F3-0D49-97B2-6D45E68FB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O" dirty="0"/>
              <a:t>Foredragsholder:</a:t>
            </a:r>
          </a:p>
          <a:p>
            <a:r>
              <a:rPr lang="en-NO" dirty="0"/>
              <a:t>Dato:</a:t>
            </a:r>
          </a:p>
        </p:txBody>
      </p:sp>
    </p:spTree>
    <p:extLst>
      <p:ext uri="{BB962C8B-B14F-4D97-AF65-F5344CB8AC3E}">
        <p14:creationId xmlns:p14="http://schemas.microsoft.com/office/powerpoint/2010/main" val="341285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B042E-E570-A746-ABC2-55A793EAA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C716-E818-2045-A95F-851AC76D1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2990133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365EC-3DB0-284D-BC01-090A4B700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DC0A1-AE72-F943-8985-5E351F84F3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BEB554-15C0-3748-B265-3C51B2D42D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94870" cy="4351338"/>
          </a:xfrm>
        </p:spPr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1904483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DC038-954F-694B-AC78-E4C30155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738782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873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K.pptx" id="{032CF058-5006-4F8A-9D14-B0670D37BAB2}" vid="{51E99D48-A282-45C3-9BA5-421EB4AD35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LK</Template>
  <TotalTime>0</TotalTime>
  <Words>4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Siv Nårstad Skansen</dc:creator>
  <cp:lastModifiedBy>Siv Nårstad Skansen</cp:lastModifiedBy>
  <cp:revision>1</cp:revision>
  <dcterms:created xsi:type="dcterms:W3CDTF">2024-08-27T11:47:56Z</dcterms:created>
  <dcterms:modified xsi:type="dcterms:W3CDTF">2024-08-27T11:48:06Z</dcterms:modified>
</cp:coreProperties>
</file>