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SUB/Tittel_1_SUB-09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SUB/Tittel_2_SUB-08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730A9B-76B9-1443-983C-864668D93E14}"/>
              </a:ext>
            </a:extLst>
          </p:cNvPr>
          <p:cNvSpPr/>
          <p:nvPr userDrawn="1"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O"/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E50A69F0-1434-7449-839F-2E7C47CED97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  <p:pic>
        <p:nvPicPr>
          <p:cNvPr id="16" name="Picture 1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125DBE9-8A27-5C47-B2D7-2951EC09E067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SUB/Logo_slide_SUB-18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B1B0EB-DC4D-1841-8980-DADEAADA881C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0" y="5996940"/>
            <a:ext cx="12192000" cy="8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B.pptx" id="{DF6FDEA2-1079-4C91-B817-E84E09C6E212}" vid="{F23A9D74-D0AC-4CD7-BBF2-CEC432BA9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SUB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2024-08-27T11:50:25Z</dcterms:created>
  <dcterms:modified xsi:type="dcterms:W3CDTF">2024-08-27T11:50:32Z</dcterms:modified>
</cp:coreProperties>
</file>