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6327"/>
  </p:normalViewPr>
  <p:slideViewPr>
    <p:cSldViewPr snapToGrid="0" snapToObjects="1">
      <p:cViewPr varScale="1">
        <p:scale>
          <a:sx n="119" d="100"/>
          <a:sy n="119" d="100"/>
        </p:scale>
        <p:origin x="9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file:////Users/helgafestehunter/Dropbox%20(M8%20DESIGN%20AS)/M8%20DESIGN%20AS/kunder/1751_stiftelsen%20Lillehammer%20Museum/&#8226;Visuell%20identitet_2020/Fase%204/ppt-maler/ferdiggj&#248;ring/BBA/Tittel_1_BBA-10.png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file:////Users/helgafestehunter/Dropbox%20(M8%20DESIGN%20AS)/M8%20DESIGN%20AS/kunder/1751_stiftelsen%20Lillehammer%20Museum/&#8226;Visuell%20identitet_2020/Fase%204/ppt-maler/ferdiggj&#248;ring/BBA/Tittel_2_BBA-11.png" TargetMode="External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lysbil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Logo&#10;&#10;Description automatically generated">
            <a:extLst>
              <a:ext uri="{FF2B5EF4-FFF2-40B4-BE49-F238E27FC236}">
                <a16:creationId xmlns:a16="http://schemas.microsoft.com/office/drawing/2014/main" id="{0CB60FAD-E58A-C644-9409-C6E6680A1005}"/>
              </a:ext>
            </a:extLst>
          </p:cNvPr>
          <p:cNvPicPr>
            <a:picLocks noChangeAspect="1"/>
          </p:cNvPicPr>
          <p:nvPr userDrawn="1"/>
        </p:nvPicPr>
        <p:blipFill>
          <a:blip r:embed="rId2" r:link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241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69EBE-7C67-9848-BAD0-23E6B81C4E3E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878226" y="1863768"/>
            <a:ext cx="6425515" cy="2387600"/>
          </a:xfrm>
        </p:spPr>
        <p:txBody>
          <a:bodyPr lIns="0" tIns="0" rIns="0" bIns="0" anchor="b"/>
          <a:lstStyle>
            <a:lvl1pPr algn="l">
              <a:lnSpc>
                <a:spcPts val="5100"/>
              </a:lnSpc>
              <a:defRPr sz="4800" cap="none" baseline="0">
                <a:solidFill>
                  <a:schemeClr val="bg1"/>
                </a:solidFill>
              </a:defRPr>
            </a:lvl1pPr>
          </a:lstStyle>
          <a:p>
            <a:r>
              <a:rPr lang="en-GB" dirty="0" err="1"/>
              <a:t>Foredragstittel</a:t>
            </a:r>
            <a:r>
              <a:rPr lang="en-GB" dirty="0"/>
              <a:t>:</a:t>
            </a:r>
            <a:endParaRPr lang="en-NO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063D44-23FC-1243-BF62-4E8E633F32D7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878226" y="4831492"/>
            <a:ext cx="6425515" cy="1075638"/>
          </a:xfrm>
        </p:spPr>
        <p:txBody>
          <a:bodyPr lIns="0" tIns="0" rIns="0" bIns="0" anchor="b" anchorCtr="0"/>
          <a:lstStyle>
            <a:lvl1pPr marL="0" indent="0" algn="l">
              <a:lnSpc>
                <a:spcPts val="2600"/>
              </a:lnSpc>
              <a:spcBef>
                <a:spcPts val="0"/>
              </a:spcBef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 err="1"/>
              <a:t>Foredragsholder</a:t>
            </a:r>
            <a:r>
              <a:rPr lang="en-GB" dirty="0"/>
              <a:t>:</a:t>
            </a:r>
          </a:p>
          <a:p>
            <a:r>
              <a:rPr lang="en-GB" dirty="0"/>
              <a:t>Dato:</a:t>
            </a:r>
            <a:endParaRPr lang="en-NO" dirty="0"/>
          </a:p>
        </p:txBody>
      </p:sp>
      <p:pic>
        <p:nvPicPr>
          <p:cNvPr id="18" name="Picture 17" descr="A picture containing shape&#10;&#10;Description automatically generated">
            <a:extLst>
              <a:ext uri="{FF2B5EF4-FFF2-40B4-BE49-F238E27FC236}">
                <a16:creationId xmlns:a16="http://schemas.microsoft.com/office/drawing/2014/main" id="{1BA3992F-EE58-1F4D-AD9B-DCBBEA2DBAAB}"/>
              </a:ext>
            </a:extLst>
          </p:cNvPr>
          <p:cNvPicPr>
            <a:picLocks noChangeAspect="1"/>
          </p:cNvPicPr>
          <p:nvPr userDrawn="1"/>
        </p:nvPicPr>
        <p:blipFill>
          <a:blip r:embed="rId2" r:link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9958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CA08D3-2701-8341-8B84-1AF86AB29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E9223D-7346-7043-83F5-3859BA5C56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750839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04530-EEDB-CE4A-A1D5-8E2CD2E17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F607D9-7F90-C649-9723-2C399BF28D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4930" y="1825625"/>
            <a:ext cx="529487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FD13B4-21A8-4C4B-9819-E7E6C3C48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29487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3697069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84EC9-752B-A64E-88E3-8D696EE16F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6260638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4356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file:////Users/helgafestehunter/Dropbox%20(M8%20DESIGN%20AS)/M8%20DESIGN%20AS/kunder/1751_stiftelsen%20Lillehammer%20Museum/&#8226;Visuell%20identitet_2020/Fase%204/ppt-maler/ferdiggj&#248;ring/BBA/Logo_slide_BBA-19.png" TargetMode="Externa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8">
            <a:lum/>
          </a:blip>
          <a:srcRect/>
          <a:stretch>
            <a:fillRect l="-352000" r="-35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77E3597-E808-4A43-AE9A-28F6AEC075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6692" y="642548"/>
            <a:ext cx="10750378" cy="58076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nb-NO"/>
              <a:t>Klikk for å redigere tittelstil</a:t>
            </a:r>
            <a:endParaRPr lang="en-NO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144288-EB6C-C441-BC80-68DF9674A2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6692" y="1309816"/>
            <a:ext cx="10750378" cy="43619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NO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8E3FCE6-98AE-814B-BA91-AC5D6F011166}"/>
              </a:ext>
            </a:extLst>
          </p:cNvPr>
          <p:cNvPicPr>
            <a:picLocks noChangeAspect="1"/>
          </p:cNvPicPr>
          <p:nvPr userDrawn="1"/>
        </p:nvPicPr>
        <p:blipFill>
          <a:blip r:embed="rId9" r:link="rId10"/>
          <a:srcRect/>
          <a:stretch>
            <a:fillRect/>
          </a:stretch>
        </p:blipFill>
        <p:spPr>
          <a:xfrm>
            <a:off x="0" y="5844540"/>
            <a:ext cx="12192000" cy="1013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874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2" r:id="rId4"/>
    <p:sldLayoutId id="2147483654" r:id="rId5"/>
    <p:sldLayoutId id="2147483655" r:id="rId6"/>
  </p:sldLayoutIdLst>
  <p:txStyles>
    <p:titleStyle>
      <a:lvl1pPr algn="l" defTabSz="914400" rtl="0" eaLnBrk="1" latinLnBrk="0" hangingPunct="1">
        <a:lnSpc>
          <a:spcPts val="4200"/>
        </a:lnSpc>
        <a:spcBef>
          <a:spcPct val="0"/>
        </a:spcBef>
        <a:buNone/>
        <a:defRPr sz="31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ts val="24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ts val="2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8345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45BFAE-9F90-D342-9406-180C78379C5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A66DD5-E5F3-0D49-97B2-6D45E68FB36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NO" dirty="0"/>
              <a:t>Foredragsholder:</a:t>
            </a:r>
          </a:p>
          <a:p>
            <a:r>
              <a:rPr lang="en-NO" dirty="0"/>
              <a:t>Dato:</a:t>
            </a:r>
          </a:p>
        </p:txBody>
      </p:sp>
    </p:spTree>
    <p:extLst>
      <p:ext uri="{BB962C8B-B14F-4D97-AF65-F5344CB8AC3E}">
        <p14:creationId xmlns:p14="http://schemas.microsoft.com/office/powerpoint/2010/main" val="3412855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B042E-E570-A746-ABC2-55A793EAAD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15C716-E818-2045-A95F-851AC76D1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lIns="0" tIns="0" rIns="0" bIns="0"/>
          <a:lstStyle/>
          <a:p>
            <a:endParaRPr lang="en-NO" dirty="0"/>
          </a:p>
        </p:txBody>
      </p:sp>
    </p:spTree>
    <p:extLst>
      <p:ext uri="{BB962C8B-B14F-4D97-AF65-F5344CB8AC3E}">
        <p14:creationId xmlns:p14="http://schemas.microsoft.com/office/powerpoint/2010/main" val="29901339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365EC-3DB0-284D-BC01-090A4B700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DC0A1-AE72-F943-8985-5E351F84F3D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24930" y="1825625"/>
            <a:ext cx="5294870" cy="4351338"/>
          </a:xfrm>
        </p:spPr>
        <p:txBody>
          <a:bodyPr lIns="0" tIns="0" rIns="0" bIns="0"/>
          <a:lstStyle/>
          <a:p>
            <a:endParaRPr lang="en-NO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BEB554-15C0-3748-B265-3C51B2D42D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294870" cy="4351338"/>
          </a:xfrm>
        </p:spPr>
        <p:txBody>
          <a:bodyPr lIns="0" tIns="0" rIns="0" bIns="0"/>
          <a:lstStyle/>
          <a:p>
            <a:endParaRPr lang="en-NO" dirty="0"/>
          </a:p>
        </p:txBody>
      </p:sp>
    </p:spTree>
    <p:extLst>
      <p:ext uri="{BB962C8B-B14F-4D97-AF65-F5344CB8AC3E}">
        <p14:creationId xmlns:p14="http://schemas.microsoft.com/office/powerpoint/2010/main" val="1904483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DC038-954F-694B-AC78-E4C301553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NO"/>
          </a:p>
        </p:txBody>
      </p:sp>
    </p:spTree>
    <p:extLst>
      <p:ext uri="{BB962C8B-B14F-4D97-AF65-F5344CB8AC3E}">
        <p14:creationId xmlns:p14="http://schemas.microsoft.com/office/powerpoint/2010/main" val="27387825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873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BA.pptx" id="{B4A86B94-4B6C-4A0E-8E05-4324618209AF}" vid="{995DECFC-C548-4CF8-A681-D5C571ABC60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BBA</Template>
  <TotalTime>0</TotalTime>
  <Words>4</Words>
  <Application>Microsoft Office PowerPoint</Application>
  <PresentationFormat>Widescreen</PresentationFormat>
  <Paragraphs>2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9" baseType="lpstr">
      <vt:lpstr>Arial</vt:lpstr>
      <vt:lpstr>Calibri Light</vt:lpstr>
      <vt:lpstr>Office-tema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Siv Nårstad Skansen</dc:creator>
  <cp:lastModifiedBy>Siv Nårstad Skansen</cp:lastModifiedBy>
  <cp:revision>1</cp:revision>
  <dcterms:created xsi:type="dcterms:W3CDTF">2024-08-27T11:13:49Z</dcterms:created>
  <dcterms:modified xsi:type="dcterms:W3CDTF">2024-08-27T11:14:08Z</dcterms:modified>
</cp:coreProperties>
</file>